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24901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гроза, днем град, шквал.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ночью 7-12, днем порывы 15-20 м/с.  Температура воздуха ночью 13-15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7-12 м/с. Температура воздуха 10-12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23288" y="221411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1484ED79-B04B-5DEB-B9A6-8A09549A7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85748"/>
              </p:ext>
            </p:extLst>
          </p:nvPr>
        </p:nvGraphicFramePr>
        <p:xfrm>
          <a:off x="5060921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28857</TotalTime>
  <Words>706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4891</cp:revision>
  <cp:lastPrinted>2026-04-01T06:23:53Z</cp:lastPrinted>
  <dcterms:created xsi:type="dcterms:W3CDTF">2018-03-27T06:03:00Z</dcterms:created>
  <dcterms:modified xsi:type="dcterms:W3CDTF">2026-05-27T08:31:56Z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